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4"/>
  </p:notesMasterIdLst>
  <p:handoutMasterIdLst>
    <p:handoutMasterId r:id="rId5"/>
  </p:handoutMasterIdLst>
  <p:sldIdLst>
    <p:sldId id="258" r:id="rId2"/>
    <p:sldId id="260" r:id="rId3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>
              <a:solidFill>
                <a:schemeClr val="tx2"/>
              </a:solidFill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461C39-3AED-4AFD-88E8-54C852B6068E}" type="datetime1">
              <a:rPr lang="es-ES" smtClean="0">
                <a:solidFill>
                  <a:schemeClr val="tx2"/>
                </a:solidFill>
              </a:rPr>
              <a:t>30/11/2020</a:t>
            </a:fld>
            <a:endParaRPr lang="es-ES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ES">
                <a:solidFill>
                  <a:schemeClr val="tx2"/>
                </a:solidFill>
              </a:rPr>
              <a:t>‹Nº›</a:t>
            </a:fld>
            <a:endParaRPr lang="es-E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3C8CF64D-83A4-44A6-BBD9-5038DA769B59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 descr="Pila de libro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Imagen 8" descr="Pila de libr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C2859-6A9F-4A95-A055-2632BA1C39C9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6467D1-102A-4869-B308-01963076E426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1106B2-BAB9-42B6-84C7-8C1DBD98FF46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64E7C5-48D3-49E6-A2D8-AE83368C8BF2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Pila de libr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877994-B49D-4C44-8C46-0D8AC66A74F4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D29D62-DF3D-4A12-B2FF-19D66AC022B6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592C68-8513-4015-B808-8FE316E1535D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1F7D71-08B8-4AE7-8B3F-7FCAAFEDF597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F3E73C-1883-4B73-9948-D58B008AD99C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808D56-6839-46C7-8BE8-D2C18D762F75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53348-C49F-43BD-AFE5-AA20F3B86BD8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FDBB6757-FC6B-4167-B678-63C4280B45C1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powerbi.com/ap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portal.azur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86300" y="2564904"/>
            <a:ext cx="7008574" cy="2304256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sz="2000" dirty="0">
                <a:solidFill>
                  <a:srgbClr val="002060"/>
                </a:solidFill>
              </a:rPr>
              <a:t>Registrar una APP </a:t>
            </a:r>
            <a:r>
              <a:rPr lang="en-US" sz="2000" dirty="0" err="1">
                <a:solidFill>
                  <a:srgbClr val="002060"/>
                </a:solidFill>
              </a:rPr>
              <a:t>en</a:t>
            </a:r>
            <a:r>
              <a:rPr lang="en-US" sz="2000" dirty="0">
                <a:solidFill>
                  <a:srgbClr val="002060"/>
                </a:solidFill>
              </a:rPr>
              <a:t> el Portal de Azure</a:t>
            </a:r>
            <a:br>
              <a:rPr lang="en-US" sz="2000" dirty="0">
                <a:solidFill>
                  <a:srgbClr val="002060"/>
                </a:solidFill>
              </a:rPr>
            </a:b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hlinkClick r:id="rId3"/>
              </a:rPr>
              <a:t>https://dev.powerbi.com/apps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hlinkClick r:id="rId4"/>
              </a:rPr>
              <a:t>https://portal.azure.com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>
                <a:solidFill>
                  <a:srgbClr val="FF0000"/>
                </a:solidFill>
              </a:rPr>
            </a:br>
            <a:br>
              <a:rPr lang="en-US" sz="2000" dirty="0">
                <a:solidFill>
                  <a:srgbClr val="FF0000"/>
                </a:solidFill>
              </a:rPr>
            </a:b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5877272"/>
            <a:ext cx="7008574" cy="733648"/>
          </a:xfrm>
        </p:spPr>
        <p:txBody>
          <a:bodyPr rtlCol="0"/>
          <a:lstStyle/>
          <a:p>
            <a:pPr rtl="0"/>
            <a:r>
              <a:rPr lang="es-ES" b="0" i="0" dirty="0">
                <a:solidFill>
                  <a:srgbClr val="333333"/>
                </a:solidFill>
                <a:effectLst/>
                <a:latin typeface="Catamaran"/>
              </a:rPr>
              <a:t>©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Catamaran"/>
              </a:rPr>
              <a:t>PowerBISP</a:t>
            </a:r>
            <a:r>
              <a:rPr lang="es-ES" dirty="0">
                <a:solidFill>
                  <a:srgbClr val="333333"/>
                </a:solidFill>
                <a:latin typeface="Catamaran"/>
              </a:rPr>
              <a:t> Academia, 2020</a:t>
            </a:r>
            <a:endParaRPr lang="es-ES" dirty="0"/>
          </a:p>
        </p:txBody>
      </p:sp>
      <p:pic>
        <p:nvPicPr>
          <p:cNvPr id="5" name="Imagen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D1F2EF71-7B2F-4F2B-886B-3745BDFF2D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-99392"/>
            <a:ext cx="4104456" cy="237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EB1E4-882B-48DB-BA05-D23DA3907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hemos aprendido?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5F801D-D6DE-43D3-A08B-D0248E193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video </a:t>
            </a:r>
            <a:r>
              <a:rPr lang="en-US" dirty="0" err="1"/>
              <a:t>básicamente</a:t>
            </a:r>
            <a:r>
              <a:rPr lang="en-US" dirty="0"/>
              <a:t> </a:t>
            </a:r>
            <a:r>
              <a:rPr lang="en-US" dirty="0" err="1"/>
              <a:t>hemos</a:t>
            </a:r>
            <a:r>
              <a:rPr lang="en-US" dirty="0"/>
              <a:t> </a:t>
            </a:r>
            <a:r>
              <a:rPr lang="en-US" dirty="0" err="1"/>
              <a:t>aprendido</a:t>
            </a:r>
            <a:r>
              <a:rPr lang="en-US" dirty="0"/>
              <a:t> a </a:t>
            </a:r>
            <a:r>
              <a:rPr lang="en-US" dirty="0" err="1"/>
              <a:t>crear</a:t>
            </a:r>
            <a:r>
              <a:rPr lang="en-US" dirty="0"/>
              <a:t> una APP </a:t>
            </a:r>
            <a:r>
              <a:rPr lang="en-US" dirty="0" err="1"/>
              <a:t>en</a:t>
            </a:r>
            <a:r>
              <a:rPr lang="en-US" dirty="0"/>
              <a:t> el Portal de Azure con </a:t>
            </a:r>
            <a:r>
              <a:rPr lang="en-US" dirty="0" err="1"/>
              <a:t>permisos</a:t>
            </a:r>
            <a:r>
              <a:rPr lang="en-US" dirty="0"/>
              <a:t> para </a:t>
            </a:r>
            <a:r>
              <a:rPr lang="en-US" dirty="0" err="1"/>
              <a:t>acceso</a:t>
            </a:r>
            <a:r>
              <a:rPr lang="en-US" dirty="0"/>
              <a:t> a la API de Power BI y que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servirá</a:t>
            </a:r>
            <a:r>
              <a:rPr lang="en-US" dirty="0"/>
              <a:t> para </a:t>
            </a:r>
            <a:r>
              <a:rPr lang="en-US" dirty="0" err="1"/>
              <a:t>realizar</a:t>
            </a:r>
            <a:r>
              <a:rPr lang="en-US" dirty="0"/>
              <a:t> la </a:t>
            </a:r>
            <a:r>
              <a:rPr lang="en-US" dirty="0" err="1"/>
              <a:t>autentificación</a:t>
            </a:r>
            <a:r>
              <a:rPr lang="en-US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72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ción de bienvenida a la escuel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92_TF03460615" id="{BCA5A855-5700-4520-BD48-E8DD44B876B8}" vid="{84ADDB75-F741-40F8-A12F-F5DAAB1983C3}"/>
    </a:ext>
  </a:extLst>
</a:theme>
</file>

<file path=ppt/theme/theme2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bienvenida a la escuela</Template>
  <TotalTime>1074</TotalTime>
  <Words>78</Words>
  <Application>Microsoft Office PowerPoint</Application>
  <PresentationFormat>Personalizado</PresentationFormat>
  <Paragraphs>5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Catamaran</vt:lpstr>
      <vt:lpstr>Century Gothic</vt:lpstr>
      <vt:lpstr>Presentación de bienvenida a la escuela</vt:lpstr>
      <vt:lpstr>Registrar una APP en el Portal de Azure  https://dev.powerbi.com/apps  https://portal.azure.com    </vt:lpstr>
      <vt:lpstr>¿Qué hemos aprendido?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utilización de la API de Power BI como fuente de datos.</dc:title>
  <dc:creator>Francisco Mullor</dc:creator>
  <cp:lastModifiedBy>Francisco Mullor</cp:lastModifiedBy>
  <cp:revision>16</cp:revision>
  <dcterms:created xsi:type="dcterms:W3CDTF">2020-11-28T21:35:10Z</dcterms:created>
  <dcterms:modified xsi:type="dcterms:W3CDTF">2020-11-30T18:43:19Z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